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7" d="100"/>
          <a:sy n="87" d="100"/>
        </p:scale>
        <p:origin x="896" y="4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89724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JA</a:t>
            </a:r>
            <a:r>
              <a:rPr lang="en-US" sz="1100" dirty="0">
                <a:solidFill>
                  <a:schemeClr val="tx1"/>
                </a:solidFill>
              </a:rPr>
              <a:t>NANI L</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dirty="0">
                <a:solidFill>
                  <a:schemeClr val="tx1"/>
                </a:solidFill>
              </a:rPr>
              <a:t>622021104045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4" name="Picture 3">
            <a:extLst>
              <a:ext uri="{FF2B5EF4-FFF2-40B4-BE49-F238E27FC236}">
                <a16:creationId xmlns:a16="http://schemas.microsoft.com/office/drawing/2014/main" id="{136CBBF0-FDFD-A293-594C-2F88E5E113D8}"/>
              </a:ext>
            </a:extLst>
          </p:cNvPr>
          <p:cNvPicPr>
            <a:picLocks noChangeAspect="1"/>
          </p:cNvPicPr>
          <p:nvPr/>
        </p:nvPicPr>
        <p:blipFill>
          <a:blip r:embed="rId2"/>
          <a:stretch>
            <a:fillRect/>
          </a:stretch>
        </p:blipFill>
        <p:spPr>
          <a:xfrm>
            <a:off x="888572" y="1198550"/>
            <a:ext cx="7366406" cy="363921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4" name="Picture 3">
            <a:extLst>
              <a:ext uri="{FF2B5EF4-FFF2-40B4-BE49-F238E27FC236}">
                <a16:creationId xmlns:a16="http://schemas.microsoft.com/office/drawing/2014/main" id="{0AB23C1A-9AF9-1CEA-AC52-F59CCADF27FB}"/>
              </a:ext>
            </a:extLst>
          </p:cNvPr>
          <p:cNvPicPr>
            <a:picLocks noChangeAspect="1"/>
          </p:cNvPicPr>
          <p:nvPr/>
        </p:nvPicPr>
        <p:blipFill>
          <a:blip r:embed="rId2"/>
          <a:stretch>
            <a:fillRect/>
          </a:stretch>
        </p:blipFill>
        <p:spPr>
          <a:xfrm>
            <a:off x="892229" y="1267649"/>
            <a:ext cx="7359091" cy="3637755"/>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4" name="Picture 3">
            <a:extLst>
              <a:ext uri="{FF2B5EF4-FFF2-40B4-BE49-F238E27FC236}">
                <a16:creationId xmlns:a16="http://schemas.microsoft.com/office/drawing/2014/main" id="{C95E212F-930B-EC00-C7BF-BCD043C941FC}"/>
              </a:ext>
            </a:extLst>
          </p:cNvPr>
          <p:cNvPicPr>
            <a:picLocks noChangeAspect="1"/>
          </p:cNvPicPr>
          <p:nvPr/>
        </p:nvPicPr>
        <p:blipFill>
          <a:blip r:embed="rId2"/>
          <a:stretch>
            <a:fillRect/>
          </a:stretch>
        </p:blipFill>
        <p:spPr>
          <a:xfrm>
            <a:off x="1116885" y="1209127"/>
            <a:ext cx="7398105" cy="366278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6" name="Picture 5">
            <a:extLst>
              <a:ext uri="{FF2B5EF4-FFF2-40B4-BE49-F238E27FC236}">
                <a16:creationId xmlns:a16="http://schemas.microsoft.com/office/drawing/2014/main" id="{FFB3E945-B53C-7067-4112-4C03C5BAE93F}"/>
              </a:ext>
            </a:extLst>
          </p:cNvPr>
          <p:cNvPicPr>
            <a:picLocks noChangeAspect="1"/>
          </p:cNvPicPr>
          <p:nvPr/>
        </p:nvPicPr>
        <p:blipFill>
          <a:blip r:embed="rId2"/>
          <a:stretch>
            <a:fillRect/>
          </a:stretch>
        </p:blipFill>
        <p:spPr>
          <a:xfrm>
            <a:off x="1298448" y="1338380"/>
            <a:ext cx="6547104" cy="323969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Register-Success-Page</a:t>
            </a:r>
          </a:p>
        </p:txBody>
      </p:sp>
      <p:pic>
        <p:nvPicPr>
          <p:cNvPr id="4" name="Picture 3">
            <a:extLst>
              <a:ext uri="{FF2B5EF4-FFF2-40B4-BE49-F238E27FC236}">
                <a16:creationId xmlns:a16="http://schemas.microsoft.com/office/drawing/2014/main" id="{8C202E04-21D4-3F82-C92F-4474B8BB030A}"/>
              </a:ext>
            </a:extLst>
          </p:cNvPr>
          <p:cNvPicPr>
            <a:picLocks noChangeAspect="1"/>
          </p:cNvPicPr>
          <p:nvPr/>
        </p:nvPicPr>
        <p:blipFill>
          <a:blip r:embed="rId2"/>
          <a:stretch>
            <a:fillRect/>
          </a:stretch>
        </p:blipFill>
        <p:spPr>
          <a:xfrm>
            <a:off x="1257569" y="1185045"/>
            <a:ext cx="7322515" cy="3633309"/>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Logout-Page</a:t>
            </a:r>
          </a:p>
        </p:txBody>
      </p:sp>
      <p:pic>
        <p:nvPicPr>
          <p:cNvPr id="6" name="Picture 5">
            <a:extLst>
              <a:ext uri="{FF2B5EF4-FFF2-40B4-BE49-F238E27FC236}">
                <a16:creationId xmlns:a16="http://schemas.microsoft.com/office/drawing/2014/main" id="{5AA633B4-FFFE-B076-A6FC-758F2959EBCE}"/>
              </a:ext>
            </a:extLst>
          </p:cNvPr>
          <p:cNvPicPr>
            <a:picLocks noChangeAspect="1"/>
          </p:cNvPicPr>
          <p:nvPr/>
        </p:nvPicPr>
        <p:blipFill>
          <a:blip r:embed="rId2"/>
          <a:stretch>
            <a:fillRect/>
          </a:stretch>
        </p:blipFill>
        <p:spPr>
          <a:xfrm>
            <a:off x="1082649" y="1267649"/>
            <a:ext cx="7103059" cy="3543809"/>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a:extLst>
              <a:ext uri="{FF2B5EF4-FFF2-40B4-BE49-F238E27FC236}">
                <a16:creationId xmlns:a16="http://schemas.microsoft.com/office/drawing/2014/main" id="{B8A1471F-952F-4462-54FA-14CF11A3C1D7}"/>
              </a:ext>
            </a:extLst>
          </p:cNvPr>
          <p:cNvPicPr>
            <a:picLocks noChangeAspect="1"/>
          </p:cNvPicPr>
          <p:nvPr/>
        </p:nvPicPr>
        <p:blipFill>
          <a:blip r:embed="rId2"/>
          <a:stretch>
            <a:fillRect/>
          </a:stretch>
        </p:blipFill>
        <p:spPr>
          <a:xfrm>
            <a:off x="744322" y="1065075"/>
            <a:ext cx="7655356" cy="3808946"/>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TotalTime>
  <Words>672</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JAGATHISHWARAN P</cp:lastModifiedBy>
  <cp:revision>29</cp:revision>
  <dcterms:modified xsi:type="dcterms:W3CDTF">2024-04-09T05:02:20Z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